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0693400" cy="7556500"/>
  <p:notesSz cx="10693400" cy="75565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392" y="13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2515"/>
            <a:ext cx="9089390" cy="1586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1640"/>
            <a:ext cx="7485380" cy="1889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10/28/2025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10/28/2025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10/28/2025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302260"/>
            <a:ext cx="9624060" cy="1209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7995"/>
            <a:ext cx="9624060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27545"/>
            <a:ext cx="3421888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294" y="190500"/>
            <a:ext cx="10162806" cy="7175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294" y="190500"/>
            <a:ext cx="10162806" cy="71755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294" y="190500"/>
            <a:ext cx="10162806" cy="71755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294" y="190500"/>
            <a:ext cx="10162806" cy="71755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294" y="190500"/>
            <a:ext cx="10162806" cy="71755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294" y="190500"/>
            <a:ext cx="10162806" cy="71755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294" y="190500"/>
            <a:ext cx="10162806" cy="71755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294" y="190500"/>
            <a:ext cx="10162806" cy="71755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294" y="190500"/>
            <a:ext cx="10162806" cy="71755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294" y="190500"/>
            <a:ext cx="10162806" cy="71755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294" y="190500"/>
            <a:ext cx="10162806" cy="7175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294" y="190500"/>
            <a:ext cx="10162806" cy="71755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294" y="190500"/>
            <a:ext cx="10162806" cy="71755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294" y="190500"/>
            <a:ext cx="10162806" cy="71755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294" y="190500"/>
            <a:ext cx="10162806" cy="71755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294" y="190500"/>
            <a:ext cx="10162806" cy="71755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294" y="190500"/>
            <a:ext cx="10162806" cy="71755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294" y="190500"/>
            <a:ext cx="10162806" cy="7175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294" y="190500"/>
            <a:ext cx="10162806" cy="7175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294" y="190500"/>
            <a:ext cx="10162806" cy="7175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294" y="190500"/>
            <a:ext cx="10162806" cy="7175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294" y="190500"/>
            <a:ext cx="10162806" cy="7175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294" y="190500"/>
            <a:ext cx="10162806" cy="7175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294" y="190500"/>
            <a:ext cx="10162806" cy="7175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294" y="190500"/>
            <a:ext cx="10162806" cy="7175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0</Words>
  <Application>Microsoft Office PowerPoint</Application>
  <PresentationFormat>Произвольный</PresentationFormat>
  <Paragraphs>0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7" baseType="lpstr"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biblioteka</dc:creator>
  <cp:lastModifiedBy>biblioteka</cp:lastModifiedBy>
  <cp:revision>2</cp:revision>
  <dcterms:created xsi:type="dcterms:W3CDTF">2025-05-24T13:50:24Z</dcterms:created>
  <dcterms:modified xsi:type="dcterms:W3CDTF">2025-10-28T08:13:08Z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2025-05-24T00:00:00Z</vt:filetime>
  </property>
  <property fmtid="{D5CDD505-2E9C-101B-9397-08002B2CF9AE}" pid="3" name="LastSaved">
    <vt:filetime>2025-05-24T00:00:00Z</vt:filetime>
  </property>
  <property fmtid="{D5CDD505-2E9C-101B-9397-08002B2CF9AE}" pid="4" name="Producer">
    <vt:lpwstr>3-Heights(TM) PDF Security Shell 4.8.25.2 (http://www.pdf-tools.com)</vt:lpwstr>
  </property>
</Properties>
</file>